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32404050"/>
  <p:notesSz cx="6858000" cy="9144000"/>
  <p:defaultTextStyle>
    <a:defPPr>
      <a:defRPr lang="fr-FR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C87"/>
    <a:srgbClr val="090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" d="100"/>
          <a:sy n="13" d="100"/>
        </p:scale>
        <p:origin x="2904" y="389"/>
      </p:cViewPr>
      <p:guideLst>
        <p:guide orient="horz" pos="10206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0203" y="10066265"/>
            <a:ext cx="18362295" cy="694586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40405" y="18362295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02/03/2025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02/03/2025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661957" y="1297670"/>
            <a:ext cx="4860608" cy="2764845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80135" y="1297670"/>
            <a:ext cx="14221778" cy="2764845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02/03/2025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02/03/2025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6465" y="20822604"/>
            <a:ext cx="18362295" cy="6435804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06465" y="13734223"/>
            <a:ext cx="18362295" cy="7088382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02/03/2025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0135" y="7560950"/>
            <a:ext cx="9541193" cy="21385174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81372" y="7560950"/>
            <a:ext cx="9541193" cy="21385174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02/03/2025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137" y="7253408"/>
            <a:ext cx="9544944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80137" y="10276283"/>
            <a:ext cx="9544944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973874" y="7253408"/>
            <a:ext cx="9548693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973874" y="10276283"/>
            <a:ext cx="9548693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02/03/2025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02/03/2025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02/03/2025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137" y="1290163"/>
            <a:ext cx="7107140" cy="5490686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46056" y="1290164"/>
            <a:ext cx="12076511" cy="27655960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80137" y="6780850"/>
            <a:ext cx="7107140" cy="22165274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02/03/2025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4280" y="22682837"/>
            <a:ext cx="12961620" cy="2677838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34280" y="2895361"/>
            <a:ext cx="12961620" cy="19442430"/>
          </a:xfrm>
        </p:spPr>
        <p:txBody>
          <a:bodyPr/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234280" y="25360675"/>
            <a:ext cx="12961620" cy="3802972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02/03/2025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</p:spPr>
        <p:txBody>
          <a:bodyPr vert="horz" lIns="308610" tIns="154305" rIns="308610" bIns="154305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135" y="7560950"/>
            <a:ext cx="19442430" cy="21385174"/>
          </a:xfrm>
          <a:prstGeom prst="rect">
            <a:avLst/>
          </a:prstGeom>
        </p:spPr>
        <p:txBody>
          <a:bodyPr vert="horz" lIns="308610" tIns="154305" rIns="308610" bIns="15430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80135" y="30033758"/>
            <a:ext cx="5040630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A784C-A65C-4FD6-A236-9825C771FCF5}" type="datetimeFigureOut">
              <a:rPr lang="fr-FR" smtClean="0"/>
              <a:t>02/03/2025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80923" y="30033758"/>
            <a:ext cx="6840855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5481935" y="30033758"/>
            <a:ext cx="5040630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6100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288" indent="-1157288" algn="l" defTabSz="30861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456" indent="-964406" algn="l" defTabSz="308610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indent="-771525" algn="l" defTabSz="3086100" rtl="0" eaLnBrk="1" latinLnBrk="0" hangingPunct="1">
        <a:spcBef>
          <a:spcPct val="20000"/>
        </a:spcBef>
        <a:buFont typeface="Arial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725" indent="-771525" algn="l" defTabSz="3086100" rtl="0" eaLnBrk="1" latinLnBrk="0" hangingPunct="1">
        <a:spcBef>
          <a:spcPct val="20000"/>
        </a:spcBef>
        <a:buFont typeface="Arial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48222" y="5112793"/>
            <a:ext cx="18954382" cy="406919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08610" tIns="154305" rIns="308610" bIns="154305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4025"/>
              </a:spcBef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Title Paper Format</a:t>
            </a:r>
          </a:p>
          <a:p>
            <a:pPr algn="ctr" defTabSz="54396">
              <a:lnSpc>
                <a:spcPct val="150000"/>
              </a:lnSpc>
              <a:spcBef>
                <a:spcPts val="2400"/>
              </a:spcBef>
              <a:spcAft>
                <a:spcPts val="1100"/>
              </a:spcAft>
              <a:defRPr/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Name Author1</a:t>
            </a:r>
            <a:r>
              <a:rPr lang="en-US" sz="48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Name Author2</a:t>
            </a:r>
            <a:r>
              <a:rPr lang="en-US" sz="48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fr-FR" sz="4800" b="1" baseline="300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baseline="30000" dirty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 Affiliation and mailing address of Author 1</a:t>
            </a:r>
            <a:endParaRPr lang="fr-FR" sz="28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baseline="30000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 Affiliation and mailing address of Author 2</a:t>
            </a:r>
            <a:endParaRPr lang="fr-FR" sz="2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50103" y="9793313"/>
            <a:ext cx="8326099" cy="6453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08610" tIns="154305" rIns="308610" bIns="154305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Abstract</a:t>
            </a: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The instructions in this document are guidelines for preparing a POSTER for submission to JSI’2024. This document can be used as a Power Point template.</a:t>
            </a:r>
            <a:endParaRPr lang="fr-FR" sz="2800" dirty="0"/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The size of the poster is 60 cm by 90 cm</a:t>
            </a:r>
            <a:endParaRPr lang="fr-FR" sz="2800" dirty="0"/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The Title : Arial 32 ; Bold</a:t>
            </a:r>
            <a:endParaRPr lang="fr-FR" sz="2800" dirty="0"/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The subtitles : in italic, Arial 26 ; Bold</a:t>
            </a:r>
            <a:endParaRPr lang="fr-FR" sz="2800" dirty="0"/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Paragraph text: Arial 24</a:t>
            </a:r>
          </a:p>
          <a:p>
            <a:pPr algn="just">
              <a:lnSpc>
                <a:spcPct val="114000"/>
              </a:lnSpc>
            </a:pPr>
            <a:endParaRPr lang="fr-FR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1534" y="17202157"/>
            <a:ext cx="8326099" cy="142798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08610" tIns="154305" rIns="308610" bIns="154305" rtlCol="0">
            <a:spAutoFit/>
          </a:bodyPr>
          <a:lstStyle/>
          <a:p>
            <a:pPr algn="ctr"/>
            <a:r>
              <a:rPr lang="fr-FR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Title</a:t>
            </a:r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1</a:t>
            </a: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Tables and figures must be presented according to the following models. You must specify the number and the title.</a:t>
            </a:r>
          </a:p>
          <a:p>
            <a:pPr algn="just">
              <a:lnSpc>
                <a:spcPct val="114000"/>
              </a:lnSpc>
            </a:pPr>
            <a:endParaRPr lang="fr-FR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801350" y="9855930"/>
            <a:ext cx="9501254" cy="15077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08610" tIns="154305" rIns="308610" bIns="154305" rtlCol="0">
            <a:spAutoFit/>
          </a:bodyPr>
          <a:lstStyle/>
          <a:p>
            <a:pPr algn="ctr"/>
            <a:r>
              <a:rPr lang="fr-FR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Title</a:t>
            </a:r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2</a:t>
            </a: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Mention here your:</a:t>
            </a:r>
            <a:endParaRPr lang="fr-FR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  - results</a:t>
            </a: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 - Discussions</a:t>
            </a: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fr-FR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801350" y="25505717"/>
            <a:ext cx="9501254" cy="59625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08610" tIns="154305" rIns="308610" bIns="154305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Conclusion</a:t>
            </a: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Mention here your:</a:t>
            </a:r>
            <a:endParaRPr lang="fr-FR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  - Conclusion </a:t>
            </a: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 - next works</a:t>
            </a: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fr-FR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fr-FR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078" t="27303" r="14319" b="9401"/>
          <a:stretch>
            <a:fillRect/>
          </a:stretch>
        </p:blipFill>
        <p:spPr bwMode="auto">
          <a:xfrm>
            <a:off x="1689182" y="25485332"/>
            <a:ext cx="7690802" cy="445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à coins arrondis 19"/>
          <p:cNvSpPr/>
          <p:nvPr/>
        </p:nvSpPr>
        <p:spPr>
          <a:xfrm>
            <a:off x="3464583" y="24560271"/>
            <a:ext cx="4140000" cy="61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Title figure format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251648"/>
              </p:ext>
            </p:extLst>
          </p:nvPr>
        </p:nvGraphicFramePr>
        <p:xfrm>
          <a:off x="1728724" y="21085485"/>
          <a:ext cx="7786743" cy="239725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43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Model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P</a:t>
                      </a:r>
                      <a:r>
                        <a:rPr lang="en-US" sz="2400" baseline="-25000" dirty="0" err="1"/>
                        <a:t>n</a:t>
                      </a:r>
                      <a:r>
                        <a:rPr lang="en-US" sz="2400" dirty="0"/>
                        <a:t> [W]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Ø [m]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V</a:t>
                      </a:r>
                      <a:r>
                        <a:rPr lang="en-US" sz="2400" baseline="-25000" dirty="0" err="1"/>
                        <a:t>d</a:t>
                      </a:r>
                      <a:r>
                        <a:rPr lang="en-US" sz="2400" dirty="0"/>
                        <a:t> [m/s]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V</a:t>
                      </a:r>
                      <a:r>
                        <a:rPr lang="en-US" sz="2400" baseline="-25000" dirty="0" err="1"/>
                        <a:t>n</a:t>
                      </a:r>
                      <a:r>
                        <a:rPr lang="en-US" sz="2400" dirty="0"/>
                        <a:t> [m/s]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V</a:t>
                      </a:r>
                      <a:r>
                        <a:rPr lang="en-US" sz="2400" baseline="-25000" dirty="0" err="1"/>
                        <a:t>c</a:t>
                      </a:r>
                      <a:r>
                        <a:rPr lang="en-US" sz="2400" dirty="0"/>
                        <a:t>[m/s]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C1: Cyclone 1kW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1000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2,7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2,5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9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15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sky: Skystream 3.7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1800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3,72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2,5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9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25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C3: Cyclone 3kW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3000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4,5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2,5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10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15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tangle à coins arrondis 22"/>
          <p:cNvSpPr/>
          <p:nvPr/>
        </p:nvSpPr>
        <p:spPr>
          <a:xfrm>
            <a:off x="3464583" y="20162465"/>
            <a:ext cx="4140000" cy="61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Title Table format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Image 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1390" y="13423609"/>
            <a:ext cx="8700641" cy="539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à coins arrondis 25"/>
          <p:cNvSpPr/>
          <p:nvPr/>
        </p:nvSpPr>
        <p:spPr>
          <a:xfrm>
            <a:off x="13579564" y="12859386"/>
            <a:ext cx="4140000" cy="61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Title figure format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 2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7096" y="19378208"/>
            <a:ext cx="8424936" cy="546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à coins arrondis 27"/>
          <p:cNvSpPr/>
          <p:nvPr/>
        </p:nvSpPr>
        <p:spPr>
          <a:xfrm>
            <a:off x="13587432" y="18786628"/>
            <a:ext cx="4140000" cy="61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54305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08610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62915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617220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71525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25830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80135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234440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Title figure format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3146B-C370-0E9A-31D5-C08E18484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60" y="550320"/>
            <a:ext cx="19999147" cy="40691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198</Words>
  <Application>Microsoft Office PowerPoint</Application>
  <PresentationFormat>Custom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Thème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ahmed ketata</cp:lastModifiedBy>
  <cp:revision>19</cp:revision>
  <dcterms:created xsi:type="dcterms:W3CDTF">2020-09-11T16:34:21Z</dcterms:created>
  <dcterms:modified xsi:type="dcterms:W3CDTF">2025-03-02T11:27:11Z</dcterms:modified>
</cp:coreProperties>
</file>